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9144000" cy="6858000" type="screen4x3"/>
  <p:notesSz cx="7104063" cy="10234613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A8BC0"/>
    <a:srgbClr val="61C4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710" autoAdjust="0"/>
  </p:normalViewPr>
  <p:slideViewPr>
    <p:cSldViewPr>
      <p:cViewPr varScale="1">
        <p:scale>
          <a:sx n="59" d="100"/>
          <a:sy n="59" d="100"/>
        </p:scale>
        <p:origin x="17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74DF3C44-9C4F-43CA-860E-43941909D7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750" cy="511175"/>
          </a:xfrm>
          <a:prstGeom prst="rect">
            <a:avLst/>
          </a:prstGeom>
        </p:spPr>
        <p:txBody>
          <a:bodyPr vert="horz" lIns="99360" tIns="49682" rIns="99360" bIns="4968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9B73D33-75DA-4EA7-B736-505E251CFA6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9750" cy="511175"/>
          </a:xfrm>
          <a:prstGeom prst="rect">
            <a:avLst/>
          </a:prstGeom>
        </p:spPr>
        <p:txBody>
          <a:bodyPr vert="horz" lIns="99360" tIns="49682" rIns="99360" bIns="4968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72C1FF4A-538E-4B72-B2AC-915E514E8E44}" type="datetimeFigureOut">
              <a:rPr lang="nl-NL"/>
              <a:pPr>
                <a:defRPr/>
              </a:pPr>
              <a:t>16-8-2021</a:t>
            </a:fld>
            <a:endParaRPr lang="nl-NL" dirty="0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89E32787-24B8-4FA0-8D63-B36797C65BE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360" tIns="49682" rIns="99360" bIns="49682" rtlCol="0" anchor="ctr"/>
          <a:lstStyle/>
          <a:p>
            <a:pPr lvl="0"/>
            <a:endParaRPr lang="nl-NL" noProof="0" dirty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6E1BA029-9BD0-4AB1-95F4-1429F15347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1200" y="4862513"/>
            <a:ext cx="5683250" cy="4605337"/>
          </a:xfrm>
          <a:prstGeom prst="rect">
            <a:avLst/>
          </a:prstGeom>
        </p:spPr>
        <p:txBody>
          <a:bodyPr vert="horz" lIns="99360" tIns="49682" rIns="99360" bIns="49682" rtlCol="0"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3F9C290-1300-4246-9740-006E0CCD32D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9750" cy="511175"/>
          </a:xfrm>
          <a:prstGeom prst="rect">
            <a:avLst/>
          </a:prstGeom>
        </p:spPr>
        <p:txBody>
          <a:bodyPr vert="horz" lIns="99360" tIns="49682" rIns="99360" bIns="4968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A909983-0B7A-46A4-80E6-385BDFC146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2725" y="9721850"/>
            <a:ext cx="3079750" cy="511175"/>
          </a:xfrm>
          <a:prstGeom prst="rect">
            <a:avLst/>
          </a:prstGeom>
        </p:spPr>
        <p:txBody>
          <a:bodyPr vert="horz" wrap="square" lIns="99360" tIns="49682" rIns="99360" bIns="496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A76FB59-D56D-4051-8B87-5172A3DC97B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dia-afbeelding 1">
            <a:extLst>
              <a:ext uri="{FF2B5EF4-FFF2-40B4-BE49-F238E27FC236}">
                <a16:creationId xmlns:a16="http://schemas.microsoft.com/office/drawing/2014/main" id="{06F86F3F-2721-4152-AED6-11BEEBAC218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Tijdelijke aanduiding voor notities 2">
            <a:extLst>
              <a:ext uri="{FF2B5EF4-FFF2-40B4-BE49-F238E27FC236}">
                <a16:creationId xmlns:a16="http://schemas.microsoft.com/office/drawing/2014/main" id="{27444F44-9D56-43F7-A772-B419ADA5087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/>
          </a:p>
        </p:txBody>
      </p:sp>
      <p:sp>
        <p:nvSpPr>
          <p:cNvPr id="5124" name="Tijdelijke aanduiding voor dianummer 3">
            <a:extLst>
              <a:ext uri="{FF2B5EF4-FFF2-40B4-BE49-F238E27FC236}">
                <a16:creationId xmlns:a16="http://schemas.microsoft.com/office/drawing/2014/main" id="{BE50B6C7-6A28-4D97-9FC7-E24FF846BC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4863" indent="-3079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38250" indent="-244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5138" indent="-244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32025" indent="-244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89225" indent="-244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46425" indent="-244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03625" indent="-244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60825" indent="-244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FE8F9D-8E30-41CE-9026-B9159D8FD36E}" type="slidenum">
              <a:rPr lang="nl-NL" altLang="nl-NL" smtClean="0">
                <a:latin typeface="Calibri" panose="020F0502020204030204" pitchFamily="34" charset="0"/>
              </a:rPr>
              <a:pPr/>
              <a:t>2</a:t>
            </a:fld>
            <a:endParaRPr lang="nl-NL" altLang="nl-NL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19B0CC9-5104-4611-B000-159B13C58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06B25-0C23-4DA4-B79A-4615E99EA7E1}" type="datetimeFigureOut">
              <a:rPr lang="nl-NL"/>
              <a:pPr>
                <a:defRPr/>
              </a:pPr>
              <a:t>16-8-2021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1016C0E-65CC-40DE-9E38-3B571D382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8AE04FB-0E7D-4F0F-A402-4F0A8024D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A4C23-3964-4D48-AD7B-512F4958F49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2631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D453D7F-F577-4F55-900D-4DCD4159A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4F134-1706-4853-8570-D2464E991E45}" type="datetimeFigureOut">
              <a:rPr lang="nl-NL"/>
              <a:pPr>
                <a:defRPr/>
              </a:pPr>
              <a:t>16-8-2021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137060-EF36-477A-B2B5-C0EDD1523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C9A5582-DD65-4228-A66D-51221905D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62E2-761A-4159-ABA5-C551BBFE3AE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47686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B49D0CF-2027-4AB8-B708-62421533F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23097-707E-497D-BE53-33844444ED3A}" type="datetimeFigureOut">
              <a:rPr lang="nl-NL"/>
              <a:pPr>
                <a:defRPr/>
              </a:pPr>
              <a:t>16-8-2021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92F2E8C-6E83-4676-9CA6-1511B3498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85373D4-5BF9-4118-9A2D-9C6AC8AB3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8FADC-3BAA-47B3-A468-ED70D3C9177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0115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0235CA6-AC71-43C4-96BA-07804247F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E24B3-98A0-4F77-9C23-1E2D7D20DBF6}" type="datetimeFigureOut">
              <a:rPr lang="nl-NL"/>
              <a:pPr>
                <a:defRPr/>
              </a:pPr>
              <a:t>16-8-2021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54541BE-D9D3-43FD-8EA5-BA63B5FFF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F37C776-35E7-4910-BE72-B648082EC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E2D92-F1B8-497A-9D44-A0FB5268F89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02434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A72934B-FFCB-41C4-AF83-53EA83BF9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5607B-9D42-493C-84C3-C564AB6F0BBD}" type="datetimeFigureOut">
              <a:rPr lang="nl-NL"/>
              <a:pPr>
                <a:defRPr/>
              </a:pPr>
              <a:t>16-8-2021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FF1EBB2-D4AC-4714-8424-8E8D9DE66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1E1B820-AD93-4E7A-A525-C02CD2151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8DFCA-1E40-4780-97BD-97B7E606F81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64794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6728AEB3-4B05-4A06-86CC-31A3DE64D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AE3B9-33C4-4713-A256-BF97917C199E}" type="datetimeFigureOut">
              <a:rPr lang="nl-NL"/>
              <a:pPr>
                <a:defRPr/>
              </a:pPr>
              <a:t>16-8-2021</a:t>
            </a:fld>
            <a:endParaRPr lang="nl-NL" dirty="0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DE90B7BF-0446-4F5B-AD27-2064069BE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827B34ED-28C4-441A-A818-A93320836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4216D-13F2-49FC-9AD2-544679EB856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66094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id="{07B18E3A-E91A-4AF6-B695-6EB2AACE7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3A844-5FEB-40AA-B95B-3ADBE01207CD}" type="datetimeFigureOut">
              <a:rPr lang="nl-NL"/>
              <a:pPr>
                <a:defRPr/>
              </a:pPr>
              <a:t>16-8-2021</a:t>
            </a:fld>
            <a:endParaRPr lang="nl-NL" dirty="0"/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id="{A8743F97-EAD3-4FA7-9283-3EE0A16FA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id="{62FDCD38-8846-4A3B-BBC6-0BC913089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8EBF2-7B0D-4A3D-BBF7-826608C4121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63053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597FDA17-C794-4EF7-B4B3-840BB8E67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279F5-2BC5-4F18-A4D7-31A5AA8791D1}" type="datetimeFigureOut">
              <a:rPr lang="nl-NL"/>
              <a:pPr>
                <a:defRPr/>
              </a:pPr>
              <a:t>16-8-2021</a:t>
            </a:fld>
            <a:endParaRPr lang="nl-NL" dirty="0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06E37E2E-F918-471D-B718-E3091C096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9A98F950-2A68-475C-9D06-4CC44BC18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CFFC5-9A14-45CC-921F-BC7CA20884D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97603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1685FBA6-A2BA-4046-A2D2-6B91B3CF0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4ED18-B22C-4AF5-81B2-B6F849213886}" type="datetimeFigureOut">
              <a:rPr lang="nl-NL"/>
              <a:pPr>
                <a:defRPr/>
              </a:pPr>
              <a:t>16-8-2021</a:t>
            </a:fld>
            <a:endParaRPr lang="nl-NL" dirty="0"/>
          </a:p>
        </p:txBody>
      </p:sp>
      <p:sp>
        <p:nvSpPr>
          <p:cNvPr id="3" name="Tijdelijke aanduiding voor voettekst 4">
            <a:extLst>
              <a:ext uri="{FF2B5EF4-FFF2-40B4-BE49-F238E27FC236}">
                <a16:creationId xmlns:a16="http://schemas.microsoft.com/office/drawing/2014/main" id="{942D4E47-5ACE-44B6-A92E-08515F07A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>
            <a:extLst>
              <a:ext uri="{FF2B5EF4-FFF2-40B4-BE49-F238E27FC236}">
                <a16:creationId xmlns:a16="http://schemas.microsoft.com/office/drawing/2014/main" id="{6D613F0D-C77A-4A53-A12B-C9B0ED88B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E2019-80BB-4C17-84D4-984742732B2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77621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C5D5B4AC-A041-4A9F-B821-4CAA7CEDF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9BCCF-2F10-42B4-BC8A-A99BE71C580E}" type="datetimeFigureOut">
              <a:rPr lang="nl-NL"/>
              <a:pPr>
                <a:defRPr/>
              </a:pPr>
              <a:t>16-8-2021</a:t>
            </a:fld>
            <a:endParaRPr lang="nl-NL" dirty="0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C15AE600-4073-4F99-AC66-642706BE5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70905268-DFF0-4042-BD12-C401D9BD9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EEBB3-2DCB-45AA-9938-5D5A48DF594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52180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AD2C2911-6325-468F-8960-54729237B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C8E4A-83FB-43BB-AD6C-A60D1446ACAF}" type="datetimeFigureOut">
              <a:rPr lang="nl-NL"/>
              <a:pPr>
                <a:defRPr/>
              </a:pPr>
              <a:t>16-8-2021</a:t>
            </a:fld>
            <a:endParaRPr lang="nl-NL" dirty="0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1E9522D9-2886-4137-AFAD-2650C793A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D58381C3-5B39-43CB-BA70-1A90DC0EC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2CB64-165D-4A09-B63A-3F30297FDBA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43851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>
            <a:extLst>
              <a:ext uri="{FF2B5EF4-FFF2-40B4-BE49-F238E27FC236}">
                <a16:creationId xmlns:a16="http://schemas.microsoft.com/office/drawing/2014/main" id="{6D0924E7-A158-49ED-9EB9-3F2B25FB025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</a:p>
        </p:txBody>
      </p:sp>
      <p:sp>
        <p:nvSpPr>
          <p:cNvPr id="1027" name="Tijdelijke aanduiding voor tekst 2">
            <a:extLst>
              <a:ext uri="{FF2B5EF4-FFF2-40B4-BE49-F238E27FC236}">
                <a16:creationId xmlns:a16="http://schemas.microsoft.com/office/drawing/2014/main" id="{AB5E57A1-EDB5-4599-962B-FAD0D780A4E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modelstijlen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D122FD9-5750-4CBF-9AD3-E2A0BFC2C7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94A1C4-E569-448D-8072-CEFAE8733A50}" type="datetimeFigureOut">
              <a:rPr lang="nl-NL"/>
              <a:pPr>
                <a:defRPr/>
              </a:pPr>
              <a:t>16-8-2021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03C98B8-1E6C-47AC-8A37-84B9C7F261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9C1D66E-8D38-4660-8295-DB4DB6C136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B6B7822-AC6B-4F70-AB06-8B4E876A48D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1AFF61-42EE-4A01-83C7-86EB9873CA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650" y="2924175"/>
            <a:ext cx="7772400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b="1" dirty="0">
                <a:solidFill>
                  <a:schemeClr val="tx2">
                    <a:lumMod val="75000"/>
                  </a:schemeClr>
                </a:solidFill>
              </a:rPr>
              <a:t>Algemene Ledenvergadering</a:t>
            </a:r>
            <a:br>
              <a:rPr lang="nl-NL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nl-NL" b="1" dirty="0">
                <a:solidFill>
                  <a:schemeClr val="tx2">
                    <a:lumMod val="75000"/>
                  </a:schemeClr>
                </a:solidFill>
              </a:rPr>
              <a:t> HV Rapiditas</a:t>
            </a:r>
          </a:p>
        </p:txBody>
      </p:sp>
      <p:pic>
        <p:nvPicPr>
          <p:cNvPr id="3075" name="Afbeelding 2">
            <a:extLst>
              <a:ext uri="{FF2B5EF4-FFF2-40B4-BE49-F238E27FC236}">
                <a16:creationId xmlns:a16="http://schemas.microsoft.com/office/drawing/2014/main" id="{784B1481-4260-4ACC-A734-C6ADA7422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15888"/>
            <a:ext cx="3768725" cy="23479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itel 1">
            <a:extLst>
              <a:ext uri="{FF2B5EF4-FFF2-40B4-BE49-F238E27FC236}">
                <a16:creationId xmlns:a16="http://schemas.microsoft.com/office/drawing/2014/main" id="{4DB62CAD-3F24-405F-9694-FA6D2B26E0AA}"/>
              </a:ext>
            </a:extLst>
          </p:cNvPr>
          <p:cNvSpPr txBox="1">
            <a:spLocks/>
          </p:cNvSpPr>
          <p:nvPr/>
        </p:nvSpPr>
        <p:spPr bwMode="auto">
          <a:xfrm>
            <a:off x="893763" y="458152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3400">
                <a:solidFill>
                  <a:srgbClr val="6A8BC0"/>
                </a:solidFill>
              </a:rPr>
              <a:t>9 september 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241375-BAD0-41D4-A0B1-457BC82C6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nl-NL" b="1" dirty="0">
                <a:solidFill>
                  <a:schemeClr val="tx2">
                    <a:lumMod val="75000"/>
                  </a:schemeClr>
                </a:solidFill>
              </a:rPr>
              <a:t>			Agenda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5B201BB-F9EE-45F4-9ACB-5B4DD63FC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507413" cy="4608513"/>
          </a:xfrm>
        </p:spPr>
        <p:txBody>
          <a:bodyPr rtlCol="0">
            <a:normAutofit fontScale="47500" lnSpcReduction="20000"/>
          </a:bodyPr>
          <a:lstStyle/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nl-NL" sz="3800" dirty="0">
                <a:solidFill>
                  <a:srgbClr val="6A8BC0"/>
                </a:solidFill>
              </a:rPr>
              <a:t>Opening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nl-NL" sz="3800" dirty="0">
                <a:solidFill>
                  <a:srgbClr val="6A8BC0"/>
                </a:solidFill>
              </a:rPr>
              <a:t>Vaststellen agenda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nl-NL" sz="3800" dirty="0">
                <a:solidFill>
                  <a:srgbClr val="6A8BC0"/>
                </a:solidFill>
              </a:rPr>
              <a:t>Vaststellen notulen vorige ledenvergadering 23-09-2020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nl-NL" sz="3800" dirty="0">
                <a:solidFill>
                  <a:srgbClr val="6A8BC0"/>
                </a:solidFill>
              </a:rPr>
              <a:t>Terugblik afgelopen verenigingsjaar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nl-NL" sz="3800" dirty="0">
                <a:solidFill>
                  <a:srgbClr val="6A8BC0"/>
                </a:solidFill>
              </a:rPr>
              <a:t>Jaarrekening 2020/2021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nl-NL" sz="3800" dirty="0">
                <a:solidFill>
                  <a:srgbClr val="6A8BC0"/>
                </a:solidFill>
              </a:rPr>
              <a:t>Verslag/benoeming kascontrolecommissie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nl-NL" sz="3800" dirty="0">
                <a:solidFill>
                  <a:srgbClr val="6A8BC0"/>
                </a:solidFill>
              </a:rPr>
              <a:t>Stand van zaken meerjarenplan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nl-NL" sz="3800" dirty="0">
                <a:solidFill>
                  <a:srgbClr val="6A8BC0"/>
                </a:solidFill>
              </a:rPr>
              <a:t>Scheidsrechters (beloning)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nl-NL" sz="3800" dirty="0">
                <a:solidFill>
                  <a:srgbClr val="6A8BC0"/>
                </a:solidFill>
              </a:rPr>
              <a:t>Vrijwilligers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nl-NL" sz="3800" dirty="0">
                <a:solidFill>
                  <a:srgbClr val="6A8BC0"/>
                </a:solidFill>
              </a:rPr>
              <a:t>WBTR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nl-NL" sz="3800" dirty="0">
                <a:solidFill>
                  <a:srgbClr val="6A8BC0"/>
                </a:solidFill>
              </a:rPr>
              <a:t>Participatie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nl-NL" sz="3800" dirty="0">
                <a:solidFill>
                  <a:srgbClr val="6A8BC0"/>
                </a:solidFill>
              </a:rPr>
              <a:t>Begroting 2021/2022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nl-NL" sz="3800" dirty="0">
                <a:solidFill>
                  <a:srgbClr val="6A8BC0"/>
                </a:solidFill>
              </a:rPr>
              <a:t>Bestuursverkiezing 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nl-NL" sz="3800" dirty="0">
                <a:solidFill>
                  <a:srgbClr val="6A8BC0"/>
                </a:solidFill>
              </a:rPr>
              <a:t>WVTTK (wat verder ter tafel komt)	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nl-NL" sz="3800" dirty="0">
                <a:solidFill>
                  <a:srgbClr val="6A8BC0"/>
                </a:solidFill>
              </a:rPr>
              <a:t>Rondvraag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nl-NL" sz="3800" dirty="0">
                <a:solidFill>
                  <a:srgbClr val="6A8BC0"/>
                </a:solidFill>
              </a:rPr>
              <a:t>Sluiting</a:t>
            </a:r>
            <a:endParaRPr lang="nl-NL" dirty="0"/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nl-NL" dirty="0"/>
          </a:p>
          <a:p>
            <a:pPr lvl="1" eaLnBrk="1" fontAlgn="auto" hangingPunct="1">
              <a:spcAft>
                <a:spcPts val="0"/>
              </a:spcAft>
              <a:defRPr/>
            </a:pPr>
            <a:endParaRPr lang="nl-NL" dirty="0"/>
          </a:p>
          <a:p>
            <a:pPr lvl="1" eaLnBrk="1" fontAlgn="auto" hangingPunct="1">
              <a:spcAft>
                <a:spcPts val="0"/>
              </a:spcAft>
              <a:defRPr/>
            </a:pPr>
            <a:endParaRPr lang="nl-NL" dirty="0"/>
          </a:p>
        </p:txBody>
      </p:sp>
      <p:pic>
        <p:nvPicPr>
          <p:cNvPr id="4100" name="Afbeelding 2">
            <a:extLst>
              <a:ext uri="{FF2B5EF4-FFF2-40B4-BE49-F238E27FC236}">
                <a16:creationId xmlns:a16="http://schemas.microsoft.com/office/drawing/2014/main" id="{1B6BB3DE-13A4-404C-9CC8-9C3388C32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8" y="0"/>
            <a:ext cx="3236912" cy="2016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D8A86383CCE044A578CE3CB0DB3474" ma:contentTypeVersion="10" ma:contentTypeDescription="Een nieuw document maken." ma:contentTypeScope="" ma:versionID="60ff62b60e18b688fae397602b36cfd7">
  <xsd:schema xmlns:xsd="http://www.w3.org/2001/XMLSchema" xmlns:xs="http://www.w3.org/2001/XMLSchema" xmlns:p="http://schemas.microsoft.com/office/2006/metadata/properties" xmlns:ns3="e1f8a66b-5fe4-48f6-8d06-158596485c45" xmlns:ns4="441e5877-dc72-4272-ab86-639e22cda33c" targetNamespace="http://schemas.microsoft.com/office/2006/metadata/properties" ma:root="true" ma:fieldsID="43d82eb95ee30f682127bcd8c39a8a80" ns3:_="" ns4:_="">
    <xsd:import namespace="e1f8a66b-5fe4-48f6-8d06-158596485c45"/>
    <xsd:import namespace="441e5877-dc72-4272-ab86-639e22cda33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f8a66b-5fe4-48f6-8d06-158596485c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1e5877-dc72-4272-ab86-639e22cda33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7E60F6-57B5-49ED-B8D1-CB2A7132AF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E5DFB6-38E2-44F7-95C6-C2F5096BB0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f8a66b-5fe4-48f6-8d06-158596485c45"/>
    <ds:schemaRef ds:uri="441e5877-dc72-4272-ab86-639e22cda3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822AACE-AE9F-48C7-8EB1-2FAACB13EEBA}">
  <ds:schemaRefs>
    <ds:schemaRef ds:uri="e1f8a66b-5fe4-48f6-8d06-158596485c45"/>
    <ds:schemaRef ds:uri="http://purl.org/dc/terms/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441e5877-dc72-4272-ab86-639e22cda33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945</TotalTime>
  <Words>56</Words>
  <Application>Microsoft Office PowerPoint</Application>
  <PresentationFormat>Diavoorstelling (4:3)</PresentationFormat>
  <Paragraphs>21</Paragraphs>
  <Slides>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Calibri</vt:lpstr>
      <vt:lpstr>Kantoorthema</vt:lpstr>
      <vt:lpstr>Algemene Ledenvergadering  HV Rapiditas</vt:lpstr>
      <vt:lpstr>   Agenda</vt:lpstr>
    </vt:vector>
  </TitlesOfParts>
  <Company>Rabobank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Ledenvergadering HV Rapiditas</dc:title>
  <dc:creator>Bosch van den, M. (Mara)</dc:creator>
  <cp:lastModifiedBy>Bindels, Ron (RHAG)</cp:lastModifiedBy>
  <cp:revision>133</cp:revision>
  <cp:lastPrinted>2021-07-14T10:55:53Z</cp:lastPrinted>
  <dcterms:created xsi:type="dcterms:W3CDTF">2015-07-12T11:23:09Z</dcterms:created>
  <dcterms:modified xsi:type="dcterms:W3CDTF">2021-08-16T09:34:32Z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0x0101006AD8A86383CCE044A578CE3CB0DB3474</vt:lpwstr>
  </property>
</Properties>
</file>